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2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7930-90D0-4DF1-738C-800915076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2D71-9C94-43F7-7BD9-7F9D028F4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D6CB-B852-6498-0659-B2F7F340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EFBD-2540-8485-D6FC-93D3BE18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80F6B-B4C6-12C8-91CF-02A6E9E1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3099-795F-37E9-8653-4BFF5F79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5F24E-9ACF-5091-3A3E-6340DC713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F4D0-4314-F0AB-2DA9-4EAB594F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53DD4-85D3-6A9C-33E3-03021BB7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D98DB-96D8-4339-D8B2-200F0640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79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72CE16-ED1C-377C-9B20-5DD87FDCF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58B82-EBEB-60B6-4835-E0CC2ADC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B87A6-41D8-A04D-77BE-024D3914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0AE01-10AE-AF31-98F7-B4709537D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BD7AB-EEC9-EA88-25D6-AF56E5BE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A842-355B-B933-6D80-9B6C6801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616E2-B4B1-52D6-35D2-8A9407D32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9D64F-F612-7BD2-E3D1-DD17AD18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E7B10-6C62-6BB5-43CC-E90CAA46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CB349-4681-097E-AFD5-E8E8E0EF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7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E5ED-2199-E2EA-86DC-0CB7D91E6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479A4-376D-F2C5-AB9C-73628561F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AA30-6D8E-6E27-83DE-AA260F66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DC788-2EFA-4D00-EAFF-0ED6320FD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74C3A-EC13-5DD9-166A-A297CC14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1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6260-64A7-DD33-D29B-88894A2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1486-6068-6558-ABF3-1270E4153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E1594-859B-B83C-2E3F-6D5120618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4C79D-A242-2D0D-22C9-A1755789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F2575-6976-49FC-2547-FFE42FA6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9576C-E559-BC0F-D4E8-8D1977B5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2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C625-D2F9-441C-99DC-679582B65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2C995-CE30-B0DD-61E7-D5E0B4AA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0487F-E903-27EF-1E5F-DE5D18792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E4A97-EFAD-5D16-4850-255124B31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ABA4F-7975-BBA8-3425-F37CEC234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71ED4-44D4-C184-673D-9FE1FE967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697BC-DB40-B023-0EAC-59121815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4A2743-505A-EA64-FFA4-A5984F80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15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0F8A-0593-C275-6DAD-60B48C0B4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438BB-B60E-4C73-EA58-DA041291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39E3C-9B52-6FCE-263B-545E9D636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0F9D-E8EF-60BC-1C90-C32AFB62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2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675FD-2C62-965F-A892-C80F875A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CD89F-1079-3371-C041-B7B431D1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75CC9-ED37-9AA7-7DEA-644E3093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0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85CD-3839-0142-B2F5-DAF28C3A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724B-0E60-DED0-D986-1A05DA8B1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6293A-929D-C564-CDEF-51BD5F63F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D0B10-F281-AF16-3162-F98E6F51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5001B-FD2D-0B5F-10C7-A74DF810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0526B-7624-DB0D-7C7B-56A9AAEC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2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1A87-B291-994B-66B3-0B9772B0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35B8-1F3E-2778-D82E-54DACFAE7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96FDA-403E-0664-8E0D-22393CBF1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85449-0E41-A6FA-C3C3-4BB7744D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E17C9-8EDF-4E88-4CBF-3CDABE7E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29248-0E3E-7C1A-E4B0-38C0A9D5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4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14FDF-A6B4-F96F-4FD5-603810FF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CC5BA-E8B6-BA1E-FD92-D2BDB89F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C75FD-A15E-6AF4-6D47-BAF9F1453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92BF-BA20-477A-A8B0-D1C59F5C457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8EBB0-ABE8-8715-A8E3-C08D37305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7D98F-65AA-A826-E7A6-5D0AB45CD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13EB0-116B-4DD9-8065-A9D87069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8B3C6-A79D-32A6-BF56-0985CE03C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37912-45A6-8C9F-2831-0CD1D7DCB7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31F730-DB39-B507-CBDD-F6B18393C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simulation">
            <a:hlinkClick r:id="" action="ppaction://media"/>
            <a:extLst>
              <a:ext uri="{FF2B5EF4-FFF2-40B4-BE49-F238E27FC236}">
                <a16:creationId xmlns:a16="http://schemas.microsoft.com/office/drawing/2014/main" id="{1747F9B6-EF0B-FC7C-865D-461D0BD39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29105" y="3429000"/>
            <a:ext cx="3316779" cy="1655763"/>
          </a:xfrm>
          <a:prstGeom prst="rect">
            <a:avLst/>
          </a:prstGeom>
        </p:spPr>
      </p:pic>
      <p:pic>
        <p:nvPicPr>
          <p:cNvPr id="10" name="car360">
            <a:hlinkClick r:id="" action="ppaction://media"/>
            <a:extLst>
              <a:ext uri="{FF2B5EF4-FFF2-40B4-BE49-F238E27FC236}">
                <a16:creationId xmlns:a16="http://schemas.microsoft.com/office/drawing/2014/main" id="{C9990F4D-7180-CFFE-D8A4-1B67B99FFD7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05141" y="2993131"/>
            <a:ext cx="1474583" cy="12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7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Hagar Elsayed</dc:creator>
  <cp:lastModifiedBy>Hagar Elsayed</cp:lastModifiedBy>
  <cp:revision>1</cp:revision>
  <dcterms:created xsi:type="dcterms:W3CDTF">2025-05-13T00:12:18Z</dcterms:created>
  <dcterms:modified xsi:type="dcterms:W3CDTF">2025-05-13T00:13:50Z</dcterms:modified>
</cp:coreProperties>
</file>